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19/5/2021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 smtClean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 smtClean="0">
                <a:ea typeface="Calibri"/>
                <a:cs typeface="Times New Roman"/>
              </a:rPr>
              <a:t>03.</a:t>
            </a:r>
            <a:r>
              <a:rPr lang="en-US" sz="1000" dirty="0" smtClean="0">
                <a:ea typeface="Calibri"/>
                <a:cs typeface="Times New Roman"/>
              </a:rPr>
              <a:t>c.1</a:t>
            </a:r>
            <a:r>
              <a:rPr lang="el-GR" sz="1000" dirty="0" smtClean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 smtClean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  <a:endParaRPr lang="el-GR" sz="1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 smtClean="0">
                <a:solidFill>
                  <a:schemeClr val="tx2"/>
                </a:solidFill>
              </a:rPr>
              <a:t>  </a:t>
            </a:r>
            <a:r>
              <a:rPr lang="el-GR" sz="1600" b="1" dirty="0" smtClean="0">
                <a:solidFill>
                  <a:schemeClr val="tx2"/>
                </a:solidFill>
              </a:rPr>
              <a:t> Α Τ Τ Ι Κ Η Σ</a:t>
            </a:r>
            <a:endParaRPr lang="el-GR" sz="1600" b="1" dirty="0">
              <a:solidFill>
                <a:schemeClr val="tx2"/>
              </a:solidFill>
            </a:endParaRP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/>
              <a:t>ΕΤΠΑ</a:t>
            </a:r>
            <a:endParaRPr lang="el-GR" sz="1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 smtClean="0"/>
              <a:t>Με τη συγχρηματοδότηση της Ελλάδας και της Ευρωπαϊκής Ένωσης</a:t>
            </a:r>
            <a:endParaRPr lang="el-GR" sz="1200" b="1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  <a:endParaRPr lang="el-GR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l-GR" sz="1000" dirty="0" smtClean="0">
                <a:solidFill>
                  <a:schemeClr val="tx2">
                    <a:lumMod val="75000"/>
                  </a:schemeClr>
                </a:solidFill>
              </a:rPr>
              <a:t>Η </a:t>
            </a:r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</a:t>
            </a:r>
            <a:r>
              <a:rPr lang="el-GR" sz="1000" dirty="0" smtClean="0">
                <a:solidFill>
                  <a:schemeClr val="tx2">
                    <a:lumMod val="75000"/>
                  </a:schemeClr>
                </a:solidFill>
              </a:rPr>
              <a:t>ευρώ.</a:t>
            </a:r>
          </a:p>
          <a:p>
            <a:pPr algn="just"/>
            <a:r>
              <a:rPr lang="el-GR" sz="1000" dirty="0" smtClean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</a:t>
            </a:r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  <a:endParaRPr lang="el-GR" sz="1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217</Words>
  <Application>Microsoft Office PowerPoint</Application>
  <PresentationFormat>Προβολή στην οθόνη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ΑΜΕΝΤΑ ΒΑΣΙΛΙΚΗ - MON. A'</cp:lastModifiedBy>
  <cp:revision>12</cp:revision>
  <dcterms:created xsi:type="dcterms:W3CDTF">2021-05-19T11:41:06Z</dcterms:created>
  <dcterms:modified xsi:type="dcterms:W3CDTF">2021-05-19T13:45:46Z</dcterms:modified>
</cp:coreProperties>
</file>